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98" d="100"/>
          <a:sy n="98" d="100"/>
        </p:scale>
        <p:origin x="107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E690-EA66-471C-8F74-6F985D1BAE42}" type="datetimeFigureOut">
              <a:rPr lang="es-CO" smtClean="0"/>
              <a:t>23/08/2017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C8DE-01E9-4144-9EBB-75A2EA64740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6829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E690-EA66-471C-8F74-6F985D1BAE42}" type="datetimeFigureOut">
              <a:rPr lang="es-CO" smtClean="0"/>
              <a:t>23/08/2017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C8DE-01E9-4144-9EBB-75A2EA64740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6228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E690-EA66-471C-8F74-6F985D1BAE42}" type="datetimeFigureOut">
              <a:rPr lang="es-CO" smtClean="0"/>
              <a:t>23/08/2017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C8DE-01E9-4144-9EBB-75A2EA64740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266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E690-EA66-471C-8F74-6F985D1BAE42}" type="datetimeFigureOut">
              <a:rPr lang="es-CO" smtClean="0"/>
              <a:t>23/08/2017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C8DE-01E9-4144-9EBB-75A2EA64740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314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E690-EA66-471C-8F74-6F985D1BAE42}" type="datetimeFigureOut">
              <a:rPr lang="es-CO" smtClean="0"/>
              <a:t>23/08/2017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C8DE-01E9-4144-9EBB-75A2EA64740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082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E690-EA66-471C-8F74-6F985D1BAE42}" type="datetimeFigureOut">
              <a:rPr lang="es-CO" smtClean="0"/>
              <a:t>23/08/2017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C8DE-01E9-4144-9EBB-75A2EA64740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1260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E690-EA66-471C-8F74-6F985D1BAE42}" type="datetimeFigureOut">
              <a:rPr lang="es-CO" smtClean="0"/>
              <a:t>23/08/2017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C8DE-01E9-4144-9EBB-75A2EA64740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6603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E690-EA66-471C-8F74-6F985D1BAE42}" type="datetimeFigureOut">
              <a:rPr lang="es-CO" smtClean="0"/>
              <a:t>23/08/2017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C8DE-01E9-4144-9EBB-75A2EA64740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8260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E690-EA66-471C-8F74-6F985D1BAE42}" type="datetimeFigureOut">
              <a:rPr lang="es-CO" smtClean="0"/>
              <a:t>23/08/2017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C8DE-01E9-4144-9EBB-75A2EA64740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144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E690-EA66-471C-8F74-6F985D1BAE42}" type="datetimeFigureOut">
              <a:rPr lang="es-CO" smtClean="0"/>
              <a:t>23/08/2017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C8DE-01E9-4144-9EBB-75A2EA64740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4969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E690-EA66-471C-8F74-6F985D1BAE42}" type="datetimeFigureOut">
              <a:rPr lang="es-CO" smtClean="0"/>
              <a:t>23/08/2017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C8DE-01E9-4144-9EBB-75A2EA64740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5894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4E690-EA66-471C-8F74-6F985D1BAE42}" type="datetimeFigureOut">
              <a:rPr lang="es-CO" smtClean="0"/>
              <a:t>23/08/2017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DC8DE-01E9-4144-9EBB-75A2EA64740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408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8" b="30780"/>
          <a:stretch/>
        </p:blipFill>
        <p:spPr>
          <a:xfrm>
            <a:off x="1656428" y="1118677"/>
            <a:ext cx="8785784" cy="45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8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660" t="21494" r="23266" b="2671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02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814" t="21509" r="23370" b="27085"/>
          <a:stretch/>
        </p:blipFill>
        <p:spPr>
          <a:xfrm>
            <a:off x="-1" y="0"/>
            <a:ext cx="11985389" cy="66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803" t="21091" r="23389" b="27178"/>
          <a:stretch/>
        </p:blipFill>
        <p:spPr>
          <a:xfrm>
            <a:off x="-1" y="0"/>
            <a:ext cx="1221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90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579" t="21737" r="23355" b="26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48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878" t="21608" r="23667" b="27066"/>
          <a:stretch/>
        </p:blipFill>
        <p:spPr>
          <a:xfrm>
            <a:off x="-1" y="0"/>
            <a:ext cx="12222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76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870" t="21554" r="23246" b="27403"/>
          <a:stretch/>
        </p:blipFill>
        <p:spPr>
          <a:xfrm>
            <a:off x="0" y="0"/>
            <a:ext cx="12216616" cy="67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96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736" t="21448" r="23563" b="27098"/>
          <a:stretch/>
        </p:blipFill>
        <p:spPr>
          <a:xfrm>
            <a:off x="-1" y="0"/>
            <a:ext cx="12250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09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747" t="21731" r="23270" b="27102"/>
          <a:stretch/>
        </p:blipFill>
        <p:spPr>
          <a:xfrm>
            <a:off x="0" y="-1"/>
            <a:ext cx="1219154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8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773" t="20949" r="23447" b="268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53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897" t="21535" r="23297" b="27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5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055" t="32376" r="36187" b="16219"/>
          <a:stretch/>
        </p:blipFill>
        <p:spPr>
          <a:xfrm>
            <a:off x="646669" y="259492"/>
            <a:ext cx="11240529" cy="64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75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881" t="21026" r="23374" b="27140"/>
          <a:stretch/>
        </p:blipFill>
        <p:spPr>
          <a:xfrm>
            <a:off x="0" y="0"/>
            <a:ext cx="12171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79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837" t="21469" r="23789" b="269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31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732" t="21319" r="23392" b="26856"/>
          <a:stretch/>
        </p:blipFill>
        <p:spPr>
          <a:xfrm>
            <a:off x="0" y="0"/>
            <a:ext cx="12192000" cy="68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01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454" t="21396" r="23304" b="267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83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572" t="21281" r="23240" b="269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00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034" t="21759" r="23201" b="26488"/>
          <a:stretch/>
        </p:blipFill>
        <p:spPr>
          <a:xfrm>
            <a:off x="0" y="0"/>
            <a:ext cx="12194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45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874" t="21418" r="23266" b="2691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91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988" t="21635" r="23240" b="2699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14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761" t="21464" r="23146" b="27309"/>
          <a:stretch/>
        </p:blipFill>
        <p:spPr>
          <a:xfrm>
            <a:off x="0" y="0"/>
            <a:ext cx="12204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35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635" t="21193" r="23307" b="2704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55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721" t="32251" r="35506" b="157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0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612" t="21288" r="23275" b="268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01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918" t="21107" r="23180" b="2714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65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899" t="21438" r="23294" b="26644"/>
          <a:stretch/>
        </p:blipFill>
        <p:spPr>
          <a:xfrm>
            <a:off x="-1" y="0"/>
            <a:ext cx="12166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95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873" t="21207" r="23506" b="2737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24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707" t="21062" r="23367" b="26608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91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641" t="21081" r="23161" b="26805"/>
          <a:stretch/>
        </p:blipFill>
        <p:spPr>
          <a:xfrm>
            <a:off x="0" y="0"/>
            <a:ext cx="12211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54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795" t="20977" r="23104" b="26565"/>
          <a:stretch/>
        </p:blipFill>
        <p:spPr>
          <a:xfrm>
            <a:off x="-1" y="0"/>
            <a:ext cx="12192001" cy="68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56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519" t="21365" r="23298" b="26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53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880" t="21169" r="23219" b="264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41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850" t="21121" r="23988" b="2697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25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021" t="31983" r="35351" b="156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76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476" t="21000" r="23272" b="26668"/>
          <a:stretch/>
        </p:blipFill>
        <p:spPr>
          <a:xfrm>
            <a:off x="0" y="0"/>
            <a:ext cx="12192000" cy="686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97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023" t="21034" r="23330" b="27115"/>
          <a:stretch/>
        </p:blipFill>
        <p:spPr>
          <a:xfrm>
            <a:off x="0" y="0"/>
            <a:ext cx="12192000" cy="688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72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936" t="21191" r="23321" b="27202"/>
          <a:stretch/>
        </p:blipFill>
        <p:spPr>
          <a:xfrm>
            <a:off x="0" y="0"/>
            <a:ext cx="12192000" cy="68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810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018" t="21328" r="23618" b="27248"/>
          <a:stretch/>
        </p:blipFill>
        <p:spPr>
          <a:xfrm>
            <a:off x="-1" y="0"/>
            <a:ext cx="12177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275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760" t="21248" r="23289" b="26897"/>
          <a:stretch/>
        </p:blipFill>
        <p:spPr>
          <a:xfrm>
            <a:off x="0" y="-1"/>
            <a:ext cx="12192000" cy="684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374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595" t="21231" r="22985" b="267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96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806" t="21158" r="23332" b="267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95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896" t="20975" r="23503" b="2660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884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639" t="21277" r="23214" b="27556"/>
          <a:stretch/>
        </p:blipFill>
        <p:spPr>
          <a:xfrm>
            <a:off x="0" y="0"/>
            <a:ext cx="1217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355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788" t="21347" r="23370" b="270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0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051" t="32423" r="35296" b="157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491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496" t="21121" r="23362" b="272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59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785" t="21419" r="23234" b="270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120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708" t="21535" r="23277" b="2677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130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746" t="21296" r="23404" b="2703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489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768" t="21268" r="23339" b="26878"/>
          <a:stretch/>
        </p:blipFill>
        <p:spPr>
          <a:xfrm>
            <a:off x="0" y="0"/>
            <a:ext cx="12201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134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590" t="22098" r="23406" b="27191"/>
          <a:stretch/>
        </p:blipFill>
        <p:spPr>
          <a:xfrm>
            <a:off x="-1" y="0"/>
            <a:ext cx="12201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445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645" t="21132" r="23178" b="26721"/>
          <a:stretch/>
        </p:blipFill>
        <p:spPr>
          <a:xfrm>
            <a:off x="0" y="0"/>
            <a:ext cx="12198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408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492" t="20975" r="23311" b="266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591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771" t="21295" r="23391" b="266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612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823" t="21550" r="23227" b="2676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46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942" t="32283" r="35247" b="15921"/>
          <a:stretch/>
        </p:blipFill>
        <p:spPr>
          <a:xfrm>
            <a:off x="0" y="0"/>
            <a:ext cx="12195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037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673" t="21297" r="23347" b="2723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92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708" t="21559" r="23260" b="2699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64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933" t="32502" r="35122" b="160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13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797" t="21353" r="23364" b="26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95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714" t="21591" r="23495" b="270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978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</TotalTime>
  <Words>0</Words>
  <Application>Microsoft Office PowerPoint</Application>
  <PresentationFormat>Panorámica</PresentationFormat>
  <Paragraphs>0</Paragraphs>
  <Slides>61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Jhon Alexander Peña Romero</dc:creator>
  <cp:lastModifiedBy>Jhon Alexander Peña Romero</cp:lastModifiedBy>
  <cp:revision>21</cp:revision>
  <dcterms:created xsi:type="dcterms:W3CDTF">2017-08-23T21:27:33Z</dcterms:created>
  <dcterms:modified xsi:type="dcterms:W3CDTF">2017-08-23T23:25:31Z</dcterms:modified>
</cp:coreProperties>
</file>